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39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1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839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2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553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5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05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34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9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1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2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10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8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CB6-5797-4C63-B5A0-836B3BB04E3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DC6F09-B482-43F1-96BF-58CE12AC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37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МОБУ «Гимназия №3»</a:t>
            </a:r>
            <a:br>
              <a:rPr lang="ru-RU" sz="3200" dirty="0" smtClean="0">
                <a:latin typeface="Arial Black" panose="020B0A04020102020204" pitchFamily="34" charset="0"/>
              </a:rPr>
            </a:br>
            <a:r>
              <a:rPr lang="ru-RU" sz="3200" dirty="0" smtClean="0">
                <a:latin typeface="Arial Black" panose="020B0A04020102020204" pitchFamily="34" charset="0"/>
              </a:rPr>
              <a:t> г. Кудымкар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5400" b="1" i="1" dirty="0" smtClean="0"/>
              <a:t>Система работы по подготовке </a:t>
            </a:r>
          </a:p>
          <a:p>
            <a:pPr marL="0" indent="0" algn="ctr">
              <a:buNone/>
            </a:pPr>
            <a:r>
              <a:rPr lang="ru-RU" sz="5400" b="1" i="1" dirty="0" smtClean="0"/>
              <a:t>к ВПР по биологии  и химии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8124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и методы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1.Корректировка программы: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«Подготовка к ВПР», анализ типичных ошибок предыдущих лет.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2.Решение  отдельных заданий в течение учебного года.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Разбор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демоварианта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уроке.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Выполнение  тренировочных работ (самостоятельно).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5.Ознакомление с критериями и шкалой оценивания по каждому заданию. Выбор наиболее «решаемых» заданий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Рекомендации сайтов для самостоятельной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работы(для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одаренных детей)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Индивидуальная работа с детьми с ОВЗ. Работа по карточкам.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75008" cy="64495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96640" y="3511296"/>
            <a:ext cx="6534912" cy="865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58" y="1635615"/>
            <a:ext cx="10063646" cy="507427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Задания прошлых лет(для 5 </a:t>
            </a:r>
            <a:r>
              <a:rPr lang="ru-RU" b="1" dirty="0" err="1" smtClean="0">
                <a:solidFill>
                  <a:schemeClr val="tx1"/>
                </a:solidFill>
              </a:rPr>
              <a:t>кл</a:t>
            </a:r>
            <a:r>
              <a:rPr lang="ru-RU" b="1" dirty="0" smtClean="0">
                <a:solidFill>
                  <a:schemeClr val="tx1"/>
                </a:solidFill>
              </a:rPr>
              <a:t>.)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1930401"/>
            <a:ext cx="8750000" cy="454767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Задания прошлых лет. Карточки для работы с детьми с ОВЗ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равила успешного выполнения ВПР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00360" cy="43513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Прочитать задание  внимательно и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конца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2.Работать с текстом задания: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подчеркивать ключевые слова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3.Ответить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поставленные вопросы.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Ответы писать четко и кратко.</a:t>
            </a: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5.Проверить:все ли задания выполнены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155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Times New Roman</vt:lpstr>
      <vt:lpstr>Trebuchet MS</vt:lpstr>
      <vt:lpstr>Wingdings 3</vt:lpstr>
      <vt:lpstr>Аспект</vt:lpstr>
      <vt:lpstr>МОБУ «Гимназия №3»  г. Кудымкар</vt:lpstr>
      <vt:lpstr>Приёмы и методы</vt:lpstr>
      <vt:lpstr>Презентация PowerPoint</vt:lpstr>
      <vt:lpstr>Презентация PowerPoint</vt:lpstr>
      <vt:lpstr>Задания прошлых лет(для 5 кл.)</vt:lpstr>
      <vt:lpstr>Задания прошлых лет. Карточки для работы с детьми с ОВЗ</vt:lpstr>
      <vt:lpstr> Правила успешного выполнения ВПР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МОБУ «Гимназия №3»  г. Кудымкар</dc:title>
  <dc:creator>User</dc:creator>
  <cp:lastModifiedBy>User</cp:lastModifiedBy>
  <cp:revision>10</cp:revision>
  <dcterms:created xsi:type="dcterms:W3CDTF">2024-03-14T14:45:41Z</dcterms:created>
  <dcterms:modified xsi:type="dcterms:W3CDTF">2024-05-10T13:03:27Z</dcterms:modified>
</cp:coreProperties>
</file>