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3" r:id="rId5"/>
    <p:sldId id="256" r:id="rId6"/>
    <p:sldId id="260" r:id="rId7"/>
    <p:sldId id="259" r:id="rId8"/>
    <p:sldId id="261" r:id="rId9"/>
    <p:sldId id="262" r:id="rId10"/>
    <p:sldId id="267" r:id="rId11"/>
    <p:sldId id="268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7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6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030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75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036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83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905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3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6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4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7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0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2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3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4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CADE-0F24-4523-A702-CF11BFE2D76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30DCB3-87DF-4728-831D-C14D5B3D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4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28" y="409433"/>
            <a:ext cx="106861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Урок окружающего </a:t>
            </a:r>
            <a:r>
              <a:rPr lang="ru-RU" sz="4400" b="1" dirty="0" smtClean="0"/>
              <a:t>мира</a:t>
            </a:r>
          </a:p>
          <a:p>
            <a:pPr algn="ctr"/>
            <a:r>
              <a:rPr lang="ru-RU" sz="4400" b="1" dirty="0" smtClean="0"/>
              <a:t>3 класс</a:t>
            </a:r>
          </a:p>
          <a:p>
            <a:pPr algn="ctr"/>
            <a:r>
              <a:rPr lang="ru-RU" sz="4400" b="1" dirty="0" smtClean="0"/>
              <a:t>Тема: Охрана животных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79825" y="4534855"/>
            <a:ext cx="627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Работу выполнила: </a:t>
            </a:r>
            <a:r>
              <a:rPr lang="ru-RU" dirty="0" err="1"/>
              <a:t>Жижилева</a:t>
            </a:r>
            <a:r>
              <a:rPr lang="ru-RU" dirty="0"/>
              <a:t> Татьяна Геннадьевна</a:t>
            </a:r>
          </a:p>
          <a:p>
            <a:pPr algn="r"/>
            <a:r>
              <a:rPr lang="ru-RU" dirty="0"/>
              <a:t>учитель начальных классов</a:t>
            </a:r>
          </a:p>
          <a:p>
            <a:pPr algn="r"/>
            <a:r>
              <a:rPr lang="ru-RU" dirty="0"/>
              <a:t>1 квалификационной категории</a:t>
            </a:r>
          </a:p>
          <a:p>
            <a:pPr algn="r"/>
            <a:r>
              <a:rPr lang="ru-RU" dirty="0"/>
              <a:t>МОБУ «Гимназия № 3» </a:t>
            </a:r>
            <a:r>
              <a:rPr lang="ru-RU" dirty="0" err="1"/>
              <a:t>г.Кудымкара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20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9" y="395785"/>
            <a:ext cx="91576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u="sng" dirty="0"/>
              <a:t>Памятка «Как работать на уроке в </a:t>
            </a:r>
            <a:r>
              <a:rPr lang="ru-RU" sz="3600" b="1" u="sng" dirty="0" smtClean="0"/>
              <a:t>группе»</a:t>
            </a:r>
            <a:r>
              <a:rPr lang="ru-RU" sz="3600" u="sng" dirty="0"/>
              <a:t/>
            </a:r>
            <a:br>
              <a:rPr lang="ru-RU" sz="3600" u="sng" dirty="0"/>
            </a:br>
            <a:r>
              <a:rPr lang="ru-RU" sz="3600" dirty="0"/>
              <a:t>1. Внимательно читаем задание.</a:t>
            </a:r>
          </a:p>
          <a:p>
            <a:pPr algn="just"/>
            <a:r>
              <a:rPr lang="ru-RU" sz="3600" dirty="0"/>
              <a:t>2. Работаем дружно.</a:t>
            </a:r>
          </a:p>
          <a:p>
            <a:pPr algn="just"/>
            <a:r>
              <a:rPr lang="ru-RU" sz="3600" dirty="0"/>
              <a:t>3. Важно мнение каждого.</a:t>
            </a:r>
          </a:p>
          <a:p>
            <a:pPr algn="just"/>
            <a:r>
              <a:rPr lang="ru-RU" sz="3600" dirty="0"/>
              <a:t>4. Распределяем обязанности.</a:t>
            </a:r>
          </a:p>
          <a:p>
            <a:pPr algn="just"/>
            <a:r>
              <a:rPr lang="ru-RU" sz="3600" dirty="0"/>
              <a:t>5. Объясняем свою точку зрения.</a:t>
            </a:r>
          </a:p>
          <a:p>
            <a:pPr algn="just"/>
            <a:r>
              <a:rPr lang="ru-RU" sz="3600" dirty="0"/>
              <a:t>6. Уважаем мнение всех членов группы.</a:t>
            </a:r>
          </a:p>
          <a:p>
            <a:pPr algn="just"/>
            <a:r>
              <a:rPr lang="ru-RU" sz="3600" dirty="0"/>
              <a:t>7. Работаем тихо, чтобы не мешать другим.</a:t>
            </a:r>
          </a:p>
        </p:txBody>
      </p:sp>
    </p:spTree>
    <p:extLst>
      <p:ext uri="{BB962C8B-B14F-4D97-AF65-F5344CB8AC3E}">
        <p14:creationId xmlns:p14="http://schemas.microsoft.com/office/powerpoint/2010/main" val="172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4" y="762000"/>
            <a:ext cx="8128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615" y="13647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Воронежский заповедник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20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>
          <a:xfrm>
            <a:off x="245660" y="191069"/>
            <a:ext cx="8775510" cy="63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урок окруж\плакат\косточк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5" b="26007"/>
          <a:stretch/>
        </p:blipFill>
        <p:spPr bwMode="auto">
          <a:xfrm>
            <a:off x="256326" y="195807"/>
            <a:ext cx="3763645" cy="1498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48919" y="406498"/>
            <a:ext cx="5459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Всё понял, могу объяснить товарищу</a:t>
            </a:r>
            <a:endParaRPr lang="ru-RU" sz="3200" dirty="0"/>
          </a:p>
        </p:txBody>
      </p:sp>
      <p:pic>
        <p:nvPicPr>
          <p:cNvPr id="4" name="Рисунок 3" descr="D:\урок окруж\плакат\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9116" r="8267" b="9116"/>
          <a:stretch/>
        </p:blipFill>
        <p:spPr bwMode="auto">
          <a:xfrm>
            <a:off x="574855" y="3035967"/>
            <a:ext cx="2689860" cy="2423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9360" y="3709255"/>
            <a:ext cx="5841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Мне нужна помощь товарища и учителя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500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3" y="354842"/>
            <a:ext cx="9034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Долгожданный дан звонок,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Начинается урок.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2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354842"/>
            <a:ext cx="8857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u="sng" dirty="0" smtClean="0"/>
              <a:t>Тема урока:</a:t>
            </a:r>
          </a:p>
          <a:p>
            <a:pPr algn="ctr"/>
            <a:r>
              <a:rPr lang="ru-RU" sz="5400" dirty="0" smtClean="0"/>
              <a:t>Охрана животных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68490" y="2402006"/>
            <a:ext cx="98946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u="sng" dirty="0" smtClean="0"/>
              <a:t>Задачи урока: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600" dirty="0" smtClean="0"/>
              <a:t>Познакомиться с заповедниками России и Пермского края.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600" dirty="0" smtClean="0"/>
              <a:t>Оценивать поступки людей по отношению к природе.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600" dirty="0" smtClean="0"/>
              <a:t>Формулировать правила друзей природы.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6998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351" y="141249"/>
            <a:ext cx="10448693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Причины исчезновения животных</a:t>
            </a:r>
            <a:endParaRPr lang="ru-RU" sz="4400" b="1" dirty="0"/>
          </a:p>
        </p:txBody>
      </p:sp>
      <p:pic>
        <p:nvPicPr>
          <p:cNvPr id="8194" name="Picture 2" descr="http://zazerki.ru/img/dic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22" y="1693791"/>
            <a:ext cx="3479181" cy="347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xn--35-dlcmp7ch.xn--p1ai/images/2020/09/28/75a091aaa0a842919f0379954ac6fe8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322" y="1070516"/>
            <a:ext cx="5484081" cy="26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zel-city.ru/upload/10852160001ILLUSTR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027" y="3957103"/>
            <a:ext cx="4077181" cy="271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55960" y="0"/>
            <a:ext cx="10069550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Значение животных в природе</a:t>
            </a:r>
            <a:endParaRPr lang="ru-RU" sz="4800" b="1" dirty="0"/>
          </a:p>
        </p:txBody>
      </p:sp>
      <p:pic>
        <p:nvPicPr>
          <p:cNvPr id="1026" name="Picture 2" descr="https://i.pinimg.com/originals/49/22/e0/4922e0a527e03fccfba5e82156ec834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25" y="990691"/>
            <a:ext cx="2263698" cy="15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fotki.yandex.ru/get/6513/16969765.7b/0_69cca_a69e872e_ori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3569" y="1706137"/>
            <a:ext cx="3770492" cy="46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umbs.dreamstime.com/z/%D0%B7%D0%BD%D0%B0%D1%87%D0%BA%D0%B8-%D1%83%D1%81%D1%82%D0%B0%D0%BD%D0%BE%D0%B2%D0%BB%D0%B5%D0%BD%D0%BD%D1%8B%D0%B5-%D0%BD%D0%B0%D1%81%D0%B5%D0%BA%D0%BE%D0%BC%D1%8B%D0%BC%D0%B8-%D0%B2-%D1%81%D1%82%D0%B8%D0%BB%D0%B5-%D1%88%D0%B0%D1%80%D0%B6%D0%B0-%D0%B1%D0%BE%D0%BB%D1%8C%D1%88%D0%BE%D0%B5-%D1%81%D0%BE%D0%B1%D1%80%D0%B0%D0%BD%D0%B8%D0%B5-996539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571" y="2302438"/>
            <a:ext cx="2664106" cy="28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2.freepng.ru/20180427/ysw/kisspng-pear-clip-art-5ae3df2cb66976.349276501524883244747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474" y="3015807"/>
            <a:ext cx="1454118" cy="14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ngimg.com/uploads/peach/peach_PNG4860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254" y="5150983"/>
            <a:ext cx="2038734" cy="10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8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8578" y="0"/>
            <a:ext cx="10072442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Значение </a:t>
            </a:r>
            <a:r>
              <a:rPr lang="ru-RU" sz="4800" b="1" dirty="0"/>
              <a:t>животных в природе</a:t>
            </a:r>
            <a:endParaRPr lang="ru-RU" sz="4800" dirty="0"/>
          </a:p>
        </p:txBody>
      </p:sp>
      <p:pic>
        <p:nvPicPr>
          <p:cNvPr id="2050" name="Picture 2" descr="https://avatanplus.com/files/resources/original/5823643c12f9d1584a3f8aa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0" y="992458"/>
            <a:ext cx="3083621" cy="308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2.freepng.ru/20191028/cig/transparent-wheat-wheat-clipart-png-transparent-azpng5dbb132868d490.91820161157254122442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258" y="1763750"/>
            <a:ext cx="2792003" cy="409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rasler.ru/wp-content/uploads/2019/05/%D0%9A%D0%B0%D1%80%D1%82%D0%B8%D0%BD%D0%BA%D0%B0-%D0%B4%D0%BB%D1%8F-%D0%B4%D0%B5%D1%82%D0%B5%D0%B9-%D0%BC%D1%8B%D1%88%D0%BA%D0%B0-%D0%BD%D0%B0-%D0%BF%D1%80%D0%BE%D0%B7%D1%80%D0%B0%D1%87%D0%BD%D0%BE%D0%BC-%D1%84%D0%BE%D0%BD%D0%B5-%D1%81%D0%B1%D0%BE%D1%80%D0%BA%D0%B0-4-1024x6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858" y="4553657"/>
            <a:ext cx="3400303" cy="201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8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91493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Значение животных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в жизни человека</a:t>
            </a:r>
            <a:endParaRPr lang="ru-RU" sz="4800" dirty="0"/>
          </a:p>
        </p:txBody>
      </p:sp>
      <p:pic>
        <p:nvPicPr>
          <p:cNvPr id="4098" name="Picture 2" descr="https://img2.freepng.ru/20180528/ukv/kisspng-photo-on-a-milk-carton-5b0b9f00a93d77.05626220152748825669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71" y="2113376"/>
            <a:ext cx="3306558" cy="330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zen_doc/3958762/pub_5f884077ff07445a5c969dd2_5f88417032cf03146229a6ec/scale_12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056" y="3182501"/>
            <a:ext cx="2694878" cy="2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tatic.pleer.ru/review_photo/551/772/22668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361" y="2832329"/>
            <a:ext cx="3895493" cy="258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5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705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Значение животных </a:t>
            </a:r>
            <a:br>
              <a:rPr lang="ru-RU" sz="4800" b="1" dirty="0"/>
            </a:br>
            <a:r>
              <a:rPr lang="ru-RU" sz="4800" b="1" dirty="0"/>
              <a:t>в жизни человека</a:t>
            </a:r>
            <a:endParaRPr lang="ru-RU" sz="4800" dirty="0"/>
          </a:p>
        </p:txBody>
      </p:sp>
      <p:pic>
        <p:nvPicPr>
          <p:cNvPr id="6146" name="Picture 2" descr="https://cont.ws/uploads/pic/2020/1/snake-and-bowl-vector-16696698%20%282%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938" y="2085278"/>
            <a:ext cx="3520452" cy="347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zen_doc/1790220/pub_5cc842e4bb427000b36dea08_5cc84692ac1ad900b3c67328/scale_12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6672" y="2214729"/>
            <a:ext cx="5642518" cy="30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24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Значение животных </a:t>
            </a:r>
            <a:br>
              <a:rPr lang="ru-RU" sz="4800" b="1" dirty="0"/>
            </a:br>
            <a:r>
              <a:rPr lang="ru-RU" sz="4800" b="1" dirty="0"/>
              <a:t>в жизни человека</a:t>
            </a:r>
            <a:endParaRPr lang="ru-RU" sz="4800" dirty="0"/>
          </a:p>
        </p:txBody>
      </p:sp>
      <p:pic>
        <p:nvPicPr>
          <p:cNvPr id="7170" name="Picture 2" descr="http://xn--80ajdikod1a.xn--90ais/images/2019/07/30/fur_coat_png1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24" y="2001643"/>
            <a:ext cx="3780542" cy="378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t.depositphotos.com/1000372/1386/v/950/depositphotos_13863810-stock-illustration-set-of-warm-winter-cloth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446" y="1750742"/>
            <a:ext cx="4282346" cy="428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104</Words>
  <Application>Microsoft Office PowerPoint</Application>
  <PresentationFormat>Произвольный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Презентация PowerPoint</vt:lpstr>
      <vt:lpstr>Презентация PowerPoint</vt:lpstr>
      <vt:lpstr>Причины исчезновения животных</vt:lpstr>
      <vt:lpstr>Значение животных в природе</vt:lpstr>
      <vt:lpstr>Значение животных в природе</vt:lpstr>
      <vt:lpstr>Значение животных  в жизни человека</vt:lpstr>
      <vt:lpstr>Значение животных  в жизни человека</vt:lpstr>
      <vt:lpstr>Значение животных  в жизни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животных в природе</dc:title>
  <dc:creator>Пользователь</dc:creator>
  <cp:lastModifiedBy>User</cp:lastModifiedBy>
  <cp:revision>11</cp:revision>
  <dcterms:created xsi:type="dcterms:W3CDTF">2020-11-16T14:54:27Z</dcterms:created>
  <dcterms:modified xsi:type="dcterms:W3CDTF">2026-03-05T16:24:01Z</dcterms:modified>
</cp:coreProperties>
</file>